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57" r:id="rId5"/>
    <p:sldId id="260" r:id="rId6"/>
    <p:sldId id="258" r:id="rId7"/>
    <p:sldId id="261" r:id="rId8"/>
    <p:sldId id="287" r:id="rId9"/>
    <p:sldId id="263" r:id="rId10"/>
    <p:sldId id="264" r:id="rId11"/>
    <p:sldId id="280" r:id="rId12"/>
    <p:sldId id="265" r:id="rId13"/>
    <p:sldId id="277" r:id="rId14"/>
    <p:sldId id="288" r:id="rId15"/>
    <p:sldId id="278" r:id="rId16"/>
    <p:sldId id="266" r:id="rId17"/>
    <p:sldId id="281" r:id="rId18"/>
    <p:sldId id="276" r:id="rId19"/>
    <p:sldId id="279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5138226-F980-427C-967B-AF46000EA16E}">
          <p14:sldIdLst>
            <p14:sldId id="256"/>
          </p14:sldIdLst>
        </p14:section>
        <p14:section name="Způsoby bohopocty" id="{16980651-94F1-493F-A6A4-4A804A39460D}">
          <p14:sldIdLst>
            <p14:sldId id="282"/>
            <p14:sldId id="259"/>
            <p14:sldId id="257"/>
            <p14:sldId id="260"/>
            <p14:sldId id="258"/>
            <p14:sldId id="261"/>
            <p14:sldId id="287"/>
          </p14:sldIdLst>
        </p14:section>
        <p14:section name="Mše svatá" id="{8FFCCFC6-3FDE-476B-88CF-10DE52278789}">
          <p14:sldIdLst>
            <p14:sldId id="263"/>
            <p14:sldId id="264"/>
            <p14:sldId id="280"/>
            <p14:sldId id="265"/>
            <p14:sldId id="277"/>
            <p14:sldId id="288"/>
            <p14:sldId id="278"/>
            <p14:sldId id="266"/>
          </p14:sldIdLst>
        </p14:section>
        <p14:section name="Komunikace při bohoslužbě" id="{946C6CB2-D94C-4B80-B308-A6ABCCCC43C8}">
          <p14:sldIdLst>
            <p14:sldId id="281"/>
            <p14:sldId id="276"/>
            <p14:sldId id="279"/>
          </p14:sldIdLst>
        </p14:section>
        <p14:section name="Závěr" id="{AFB6D143-5CE9-4D8A-A2B5-49C5C3406A31}">
          <p14:sldIdLst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9" autoAdjust="0"/>
    <p:restoredTop sz="94660"/>
  </p:normalViewPr>
  <p:slideViewPr>
    <p:cSldViewPr>
      <p:cViewPr varScale="1">
        <p:scale>
          <a:sx n="111" d="100"/>
          <a:sy n="111" d="100"/>
        </p:scale>
        <p:origin x="-3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785DD-0EA7-4292-B3E0-5B912EF8880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4A86875-9516-4144-9788-B3CC928EFB9C}">
      <dgm:prSet phldrT="[Text]"/>
      <dgm:spPr/>
      <dgm:t>
        <a:bodyPr/>
        <a:lstStyle/>
        <a:p>
          <a:r>
            <a:rPr lang="cs-CZ" dirty="0" smtClean="0"/>
            <a:t>Modlitba</a:t>
          </a:r>
          <a:endParaRPr lang="cs-CZ" dirty="0"/>
        </a:p>
      </dgm:t>
    </dgm:pt>
    <dgm:pt modelId="{2B740084-5EC1-4CA5-9E7A-C6E17F865035}" type="parTrans" cxnId="{421E587C-779E-40F0-92BF-742423746278}">
      <dgm:prSet/>
      <dgm:spPr/>
      <dgm:t>
        <a:bodyPr/>
        <a:lstStyle/>
        <a:p>
          <a:endParaRPr lang="cs-CZ"/>
        </a:p>
      </dgm:t>
    </dgm:pt>
    <dgm:pt modelId="{E45647A7-9D73-4ECE-971E-28DAA0674536}" type="sibTrans" cxnId="{421E587C-779E-40F0-92BF-742423746278}">
      <dgm:prSet/>
      <dgm:spPr/>
      <dgm:t>
        <a:bodyPr/>
        <a:lstStyle/>
        <a:p>
          <a:endParaRPr lang="cs-CZ"/>
        </a:p>
      </dgm:t>
    </dgm:pt>
    <dgm:pt modelId="{5A86653C-856E-4A77-B9BC-69316FB8BFD7}">
      <dgm:prSet phldrT="[Text]"/>
      <dgm:spPr/>
      <dgm:t>
        <a:bodyPr/>
        <a:lstStyle/>
        <a:p>
          <a:r>
            <a:rPr lang="cs-CZ" dirty="0" smtClean="0"/>
            <a:t>Oběť</a:t>
          </a:r>
          <a:endParaRPr lang="cs-CZ" dirty="0"/>
        </a:p>
      </dgm:t>
    </dgm:pt>
    <dgm:pt modelId="{A944B73A-E297-4795-B54A-688D63075D60}" type="parTrans" cxnId="{C4A58737-BA7B-4432-B6A2-FDCD1CD045B0}">
      <dgm:prSet/>
      <dgm:spPr/>
      <dgm:t>
        <a:bodyPr/>
        <a:lstStyle/>
        <a:p>
          <a:endParaRPr lang="cs-CZ"/>
        </a:p>
      </dgm:t>
    </dgm:pt>
    <dgm:pt modelId="{110D3CF6-D033-402E-AD87-07D1E9E1FD83}" type="sibTrans" cxnId="{C4A58737-BA7B-4432-B6A2-FDCD1CD045B0}">
      <dgm:prSet/>
      <dgm:spPr/>
      <dgm:t>
        <a:bodyPr/>
        <a:lstStyle/>
        <a:p>
          <a:endParaRPr lang="cs-CZ"/>
        </a:p>
      </dgm:t>
    </dgm:pt>
    <dgm:pt modelId="{E1C1AE8A-C23B-4EEA-8BE4-82D1EC473648}">
      <dgm:prSet phldrT="[Text]"/>
      <dgm:spPr/>
      <dgm:t>
        <a:bodyPr/>
        <a:lstStyle/>
        <a:p>
          <a:r>
            <a:rPr lang="cs-CZ" dirty="0" smtClean="0"/>
            <a:t>Slavení mystéria</a:t>
          </a:r>
          <a:endParaRPr lang="cs-CZ" dirty="0"/>
        </a:p>
      </dgm:t>
    </dgm:pt>
    <dgm:pt modelId="{D63E8D26-772D-4565-9675-E71B7C270EB3}" type="parTrans" cxnId="{9D6042AE-5C5C-4772-A583-91D53A109F26}">
      <dgm:prSet/>
      <dgm:spPr/>
      <dgm:t>
        <a:bodyPr/>
        <a:lstStyle/>
        <a:p>
          <a:endParaRPr lang="cs-CZ"/>
        </a:p>
      </dgm:t>
    </dgm:pt>
    <dgm:pt modelId="{A58D39E8-FF90-4186-9E53-993C9E4146AA}" type="sibTrans" cxnId="{9D6042AE-5C5C-4772-A583-91D53A109F26}">
      <dgm:prSet/>
      <dgm:spPr/>
      <dgm:t>
        <a:bodyPr/>
        <a:lstStyle/>
        <a:p>
          <a:endParaRPr lang="cs-CZ"/>
        </a:p>
      </dgm:t>
    </dgm:pt>
    <dgm:pt modelId="{B2AD2989-947D-4946-9B3A-6DF3D80FBA11}" type="pres">
      <dgm:prSet presAssocID="{2CB785DD-0EA7-4292-B3E0-5B912EF88803}" presName="diagram" presStyleCnt="0">
        <dgm:presLayoutVars>
          <dgm:dir/>
          <dgm:resizeHandles val="exact"/>
        </dgm:presLayoutVars>
      </dgm:prSet>
      <dgm:spPr/>
    </dgm:pt>
    <dgm:pt modelId="{059D1505-B9D7-4FF4-8D7B-8A9C6C2AD57C}" type="pres">
      <dgm:prSet presAssocID="{C4A86875-9516-4144-9788-B3CC928EFB9C}" presName="node" presStyleLbl="node1" presStyleIdx="0" presStyleCnt="3">
        <dgm:presLayoutVars>
          <dgm:bulletEnabled val="1"/>
        </dgm:presLayoutVars>
      </dgm:prSet>
      <dgm:spPr/>
    </dgm:pt>
    <dgm:pt modelId="{3D0060CB-68CD-4C80-A540-A6F485583185}" type="pres">
      <dgm:prSet presAssocID="{E45647A7-9D73-4ECE-971E-28DAA0674536}" presName="sibTrans" presStyleCnt="0"/>
      <dgm:spPr/>
    </dgm:pt>
    <dgm:pt modelId="{601D1F19-97E0-4DF1-892F-CD2D0FC41CBD}" type="pres">
      <dgm:prSet presAssocID="{5A86653C-856E-4A77-B9BC-69316FB8BFD7}" presName="node" presStyleLbl="node1" presStyleIdx="1" presStyleCnt="3">
        <dgm:presLayoutVars>
          <dgm:bulletEnabled val="1"/>
        </dgm:presLayoutVars>
      </dgm:prSet>
      <dgm:spPr/>
    </dgm:pt>
    <dgm:pt modelId="{CB3CAC4F-D49E-44C2-A15F-BE797532145A}" type="pres">
      <dgm:prSet presAssocID="{110D3CF6-D033-402E-AD87-07D1E9E1FD83}" presName="sibTrans" presStyleCnt="0"/>
      <dgm:spPr/>
    </dgm:pt>
    <dgm:pt modelId="{7571C390-3571-4075-A106-BEDF35EB914F}" type="pres">
      <dgm:prSet presAssocID="{E1C1AE8A-C23B-4EEA-8BE4-82D1EC473648}" presName="node" presStyleLbl="node1" presStyleIdx="2" presStyleCnt="3">
        <dgm:presLayoutVars>
          <dgm:bulletEnabled val="1"/>
        </dgm:presLayoutVars>
      </dgm:prSet>
      <dgm:spPr/>
    </dgm:pt>
  </dgm:ptLst>
  <dgm:cxnLst>
    <dgm:cxn modelId="{D518DBA1-3BB8-4EA0-8A57-CB7B2C6CD82C}" type="presOf" srcId="{C4A86875-9516-4144-9788-B3CC928EFB9C}" destId="{059D1505-B9D7-4FF4-8D7B-8A9C6C2AD57C}" srcOrd="0" destOrd="0" presId="urn:microsoft.com/office/officeart/2005/8/layout/default"/>
    <dgm:cxn modelId="{9D6042AE-5C5C-4772-A583-91D53A109F26}" srcId="{2CB785DD-0EA7-4292-B3E0-5B912EF88803}" destId="{E1C1AE8A-C23B-4EEA-8BE4-82D1EC473648}" srcOrd="2" destOrd="0" parTransId="{D63E8D26-772D-4565-9675-E71B7C270EB3}" sibTransId="{A58D39E8-FF90-4186-9E53-993C9E4146AA}"/>
    <dgm:cxn modelId="{421E587C-779E-40F0-92BF-742423746278}" srcId="{2CB785DD-0EA7-4292-B3E0-5B912EF88803}" destId="{C4A86875-9516-4144-9788-B3CC928EFB9C}" srcOrd="0" destOrd="0" parTransId="{2B740084-5EC1-4CA5-9E7A-C6E17F865035}" sibTransId="{E45647A7-9D73-4ECE-971E-28DAA0674536}"/>
    <dgm:cxn modelId="{E9606AAB-DE8B-42A1-A620-8C1E87BE165C}" type="presOf" srcId="{E1C1AE8A-C23B-4EEA-8BE4-82D1EC473648}" destId="{7571C390-3571-4075-A106-BEDF35EB914F}" srcOrd="0" destOrd="0" presId="urn:microsoft.com/office/officeart/2005/8/layout/default"/>
    <dgm:cxn modelId="{3056ABBD-32BD-4635-B315-AD04F08C6EC9}" type="presOf" srcId="{5A86653C-856E-4A77-B9BC-69316FB8BFD7}" destId="{601D1F19-97E0-4DF1-892F-CD2D0FC41CBD}" srcOrd="0" destOrd="0" presId="urn:microsoft.com/office/officeart/2005/8/layout/default"/>
    <dgm:cxn modelId="{C4A58737-BA7B-4432-B6A2-FDCD1CD045B0}" srcId="{2CB785DD-0EA7-4292-B3E0-5B912EF88803}" destId="{5A86653C-856E-4A77-B9BC-69316FB8BFD7}" srcOrd="1" destOrd="0" parTransId="{A944B73A-E297-4795-B54A-688D63075D60}" sibTransId="{110D3CF6-D033-402E-AD87-07D1E9E1FD83}"/>
    <dgm:cxn modelId="{2FE1E3A1-17BB-4F01-8817-18110CCA7012}" type="presOf" srcId="{2CB785DD-0EA7-4292-B3E0-5B912EF88803}" destId="{B2AD2989-947D-4946-9B3A-6DF3D80FBA11}" srcOrd="0" destOrd="0" presId="urn:microsoft.com/office/officeart/2005/8/layout/default"/>
    <dgm:cxn modelId="{B78FBA2C-CF87-408E-AD0E-D693B6346611}" type="presParOf" srcId="{B2AD2989-947D-4946-9B3A-6DF3D80FBA11}" destId="{059D1505-B9D7-4FF4-8D7B-8A9C6C2AD57C}" srcOrd="0" destOrd="0" presId="urn:microsoft.com/office/officeart/2005/8/layout/default"/>
    <dgm:cxn modelId="{A52BDA98-2472-4E68-8453-95D5FFFBEDCF}" type="presParOf" srcId="{B2AD2989-947D-4946-9B3A-6DF3D80FBA11}" destId="{3D0060CB-68CD-4C80-A540-A6F485583185}" srcOrd="1" destOrd="0" presId="urn:microsoft.com/office/officeart/2005/8/layout/default"/>
    <dgm:cxn modelId="{1D03A9B5-2BBF-44C5-9A62-FD97CF84A2A6}" type="presParOf" srcId="{B2AD2989-947D-4946-9B3A-6DF3D80FBA11}" destId="{601D1F19-97E0-4DF1-892F-CD2D0FC41CBD}" srcOrd="2" destOrd="0" presId="urn:microsoft.com/office/officeart/2005/8/layout/default"/>
    <dgm:cxn modelId="{7E13DB39-2AE7-4A32-949F-9705F85AC19F}" type="presParOf" srcId="{B2AD2989-947D-4946-9B3A-6DF3D80FBA11}" destId="{CB3CAC4F-D49E-44C2-A15F-BE797532145A}" srcOrd="3" destOrd="0" presId="urn:microsoft.com/office/officeart/2005/8/layout/default"/>
    <dgm:cxn modelId="{59AF57C5-90CC-47BF-BC92-9F22E7875816}" type="presParOf" srcId="{B2AD2989-947D-4946-9B3A-6DF3D80FBA11}" destId="{7571C390-3571-4075-A106-BEDF35EB91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1ABA15-BDE9-4E77-A7FD-28070EDFBA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E00B1F-C60D-4B38-82DE-EB1C3505BF3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Vyvedení z Egypta</a:t>
          </a:r>
          <a:endParaRPr lang="cs-CZ" dirty="0"/>
        </a:p>
      </dgm:t>
    </dgm:pt>
    <dgm:pt modelId="{3FCB9E3D-0F4D-42AF-8A9F-25115C350BDD}" type="parTrans" cxnId="{DBBCFB32-7E66-402D-889E-5E7D23739A6C}">
      <dgm:prSet/>
      <dgm:spPr/>
      <dgm:t>
        <a:bodyPr/>
        <a:lstStyle/>
        <a:p>
          <a:endParaRPr lang="cs-CZ"/>
        </a:p>
      </dgm:t>
    </dgm:pt>
    <dgm:pt modelId="{BA5A1D40-3967-428F-AB25-C50BAD26B1A9}" type="sibTrans" cxnId="{DBBCFB32-7E66-402D-889E-5E7D23739A6C}">
      <dgm:prSet/>
      <dgm:spPr>
        <a:solidFill>
          <a:srgbClr val="FFFF00"/>
        </a:solidFill>
      </dgm:spPr>
      <dgm:t>
        <a:bodyPr/>
        <a:lstStyle/>
        <a:p>
          <a:endParaRPr lang="cs-CZ"/>
        </a:p>
      </dgm:t>
    </dgm:pt>
    <dgm:pt modelId="{DB456CFA-8396-4B29-8A6D-C5B2EC3EF7E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Babylónské vyhnanství</a:t>
          </a:r>
        </a:p>
      </dgm:t>
    </dgm:pt>
    <dgm:pt modelId="{D12EDAED-C50C-41B2-BCBF-A9A5BB3A91C6}" type="parTrans" cxnId="{1379C966-021A-4343-85A6-C5986B06F73A}">
      <dgm:prSet/>
      <dgm:spPr/>
      <dgm:t>
        <a:bodyPr/>
        <a:lstStyle/>
        <a:p>
          <a:endParaRPr lang="cs-CZ"/>
        </a:p>
      </dgm:t>
    </dgm:pt>
    <dgm:pt modelId="{CA395AB3-D6AB-4648-B108-375D811B7DE0}" type="sibTrans" cxnId="{1379C966-021A-4343-85A6-C5986B06F73A}">
      <dgm:prSet/>
      <dgm:spPr>
        <a:solidFill>
          <a:srgbClr val="FFFF00"/>
        </a:solidFill>
      </dgm:spPr>
      <dgm:t>
        <a:bodyPr/>
        <a:lstStyle/>
        <a:p>
          <a:endParaRPr lang="cs-CZ"/>
        </a:p>
      </dgm:t>
    </dgm:pt>
    <dgm:pt modelId="{8FA6B44E-5E5A-49F0-AB12-2C9E4943C5C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Ježíšovo narození</a:t>
          </a:r>
          <a:endParaRPr lang="cs-CZ" dirty="0"/>
        </a:p>
      </dgm:t>
    </dgm:pt>
    <dgm:pt modelId="{83FDE8DE-01A3-4D91-AE85-FD6B352CA29D}" type="parTrans" cxnId="{AB2413FD-83CF-4F87-994E-B697F22E1C04}">
      <dgm:prSet/>
      <dgm:spPr/>
      <dgm:t>
        <a:bodyPr/>
        <a:lstStyle/>
        <a:p>
          <a:endParaRPr lang="cs-CZ"/>
        </a:p>
      </dgm:t>
    </dgm:pt>
    <dgm:pt modelId="{1D2138A6-B319-4DC6-9EED-44A6B8C6D25A}" type="sibTrans" cxnId="{AB2413FD-83CF-4F87-994E-B697F22E1C04}">
      <dgm:prSet/>
      <dgm:spPr>
        <a:solidFill>
          <a:srgbClr val="FFFF00"/>
        </a:solidFill>
      </dgm:spPr>
      <dgm:t>
        <a:bodyPr/>
        <a:lstStyle/>
        <a:p>
          <a:endParaRPr lang="cs-CZ"/>
        </a:p>
      </dgm:t>
    </dgm:pt>
    <dgm:pt modelId="{492E242C-7D91-4DEC-A841-8112833FB45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Ježíšova smrt a</a:t>
          </a:r>
        </a:p>
        <a:p>
          <a:r>
            <a:rPr lang="cs-CZ" dirty="0" smtClean="0"/>
            <a:t>zmrtvýchvstání</a:t>
          </a:r>
          <a:endParaRPr lang="cs-CZ" dirty="0"/>
        </a:p>
      </dgm:t>
    </dgm:pt>
    <dgm:pt modelId="{DEE9B0A0-173B-4422-8C4D-5251949A1ECF}" type="parTrans" cxnId="{21D790FC-0539-4E8A-9C0B-655B542DA473}">
      <dgm:prSet/>
      <dgm:spPr/>
      <dgm:t>
        <a:bodyPr/>
        <a:lstStyle/>
        <a:p>
          <a:endParaRPr lang="cs-CZ"/>
        </a:p>
      </dgm:t>
    </dgm:pt>
    <dgm:pt modelId="{57C60D91-DBA0-41DF-8102-49B78AED98F4}" type="sibTrans" cxnId="{21D790FC-0539-4E8A-9C0B-655B542DA473}">
      <dgm:prSet/>
      <dgm:spPr>
        <a:solidFill>
          <a:srgbClr val="FFFF00"/>
        </a:solidFill>
      </dgm:spPr>
      <dgm:t>
        <a:bodyPr/>
        <a:lstStyle/>
        <a:p>
          <a:endParaRPr lang="cs-CZ"/>
        </a:p>
      </dgm:t>
    </dgm:pt>
    <dgm:pt modelId="{B12A47F5-7154-4ABA-AAA8-2F498CA44D4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…</a:t>
          </a:r>
          <a:endParaRPr lang="cs-CZ" dirty="0"/>
        </a:p>
      </dgm:t>
    </dgm:pt>
    <dgm:pt modelId="{9FC2E6D0-9613-405B-8950-3E12D8D75F03}" type="parTrans" cxnId="{89D7E3AE-642A-41E8-9F51-36AAA171793E}">
      <dgm:prSet/>
      <dgm:spPr/>
      <dgm:t>
        <a:bodyPr/>
        <a:lstStyle/>
        <a:p>
          <a:endParaRPr lang="cs-CZ"/>
        </a:p>
      </dgm:t>
    </dgm:pt>
    <dgm:pt modelId="{540FBD65-8F04-42F6-BB87-A3B7B8033F65}" type="sibTrans" cxnId="{89D7E3AE-642A-41E8-9F51-36AAA171793E}">
      <dgm:prSet/>
      <dgm:spPr>
        <a:solidFill>
          <a:srgbClr val="FFFF00"/>
        </a:solidFill>
      </dgm:spPr>
      <dgm:t>
        <a:bodyPr/>
        <a:lstStyle/>
        <a:p>
          <a:endParaRPr lang="cs-CZ"/>
        </a:p>
      </dgm:t>
    </dgm:pt>
    <dgm:pt modelId="{D7A8D6C9-663B-4700-BCB2-F4F8BC33E23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cs-CZ" dirty="0" smtClean="0"/>
            <a:t>Současnost</a:t>
          </a:r>
          <a:endParaRPr lang="cs-CZ" dirty="0"/>
        </a:p>
      </dgm:t>
    </dgm:pt>
    <dgm:pt modelId="{14E1E668-4A3D-4066-B43F-782F49EEC765}" type="parTrans" cxnId="{54C522FE-2920-4271-A4C6-18FAA1D2BEE9}">
      <dgm:prSet/>
      <dgm:spPr/>
      <dgm:t>
        <a:bodyPr/>
        <a:lstStyle/>
        <a:p>
          <a:endParaRPr lang="cs-CZ"/>
        </a:p>
      </dgm:t>
    </dgm:pt>
    <dgm:pt modelId="{D686218F-F88B-46B4-9F1C-B8BA95E3A6E6}" type="sibTrans" cxnId="{54C522FE-2920-4271-A4C6-18FAA1D2BEE9}">
      <dgm:prSet/>
      <dgm:spPr/>
      <dgm:t>
        <a:bodyPr/>
        <a:lstStyle/>
        <a:p>
          <a:endParaRPr lang="cs-CZ"/>
        </a:p>
      </dgm:t>
    </dgm:pt>
    <dgm:pt modelId="{7065C491-2EF6-4E03-83DE-CB8054437E41}" type="pres">
      <dgm:prSet presAssocID="{DE1ABA15-BDE9-4E77-A7FD-28070EDFBAC8}" presName="Name0" presStyleCnt="0">
        <dgm:presLayoutVars>
          <dgm:dir/>
          <dgm:resizeHandles val="exact"/>
        </dgm:presLayoutVars>
      </dgm:prSet>
      <dgm:spPr/>
    </dgm:pt>
    <dgm:pt modelId="{B5AA177A-866E-4510-8412-8C7171B68298}" type="pres">
      <dgm:prSet presAssocID="{AEE00B1F-C60D-4B38-82DE-EB1C3505BF3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2492B4-4694-46DE-AB88-97714C7454C9}" type="pres">
      <dgm:prSet presAssocID="{BA5A1D40-3967-428F-AB25-C50BAD26B1A9}" presName="sibTrans" presStyleLbl="sibTrans2D1" presStyleIdx="0" presStyleCnt="5"/>
      <dgm:spPr/>
    </dgm:pt>
    <dgm:pt modelId="{B60E2685-D94B-4CF8-B37A-C3AEF411A4EF}" type="pres">
      <dgm:prSet presAssocID="{BA5A1D40-3967-428F-AB25-C50BAD26B1A9}" presName="connectorText" presStyleLbl="sibTrans2D1" presStyleIdx="0" presStyleCnt="5"/>
      <dgm:spPr/>
    </dgm:pt>
    <dgm:pt modelId="{4FF59A82-FE18-480D-A7E3-952DFB2F62D8}" type="pres">
      <dgm:prSet presAssocID="{DB456CFA-8396-4B29-8A6D-C5B2EC3EF7E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E721A8-EFBF-491D-94AF-01754CE54D6F}" type="pres">
      <dgm:prSet presAssocID="{CA395AB3-D6AB-4648-B108-375D811B7DE0}" presName="sibTrans" presStyleLbl="sibTrans2D1" presStyleIdx="1" presStyleCnt="5"/>
      <dgm:spPr/>
    </dgm:pt>
    <dgm:pt modelId="{53FAF15D-3076-4248-AC68-2B74EFC80733}" type="pres">
      <dgm:prSet presAssocID="{CA395AB3-D6AB-4648-B108-375D811B7DE0}" presName="connectorText" presStyleLbl="sibTrans2D1" presStyleIdx="1" presStyleCnt="5"/>
      <dgm:spPr/>
    </dgm:pt>
    <dgm:pt modelId="{D68B344B-4610-4373-B88F-685B1D0FEB56}" type="pres">
      <dgm:prSet presAssocID="{8FA6B44E-5E5A-49F0-AB12-2C9E4943C5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B1811E-34E2-40FB-99DF-1FA6AA627177}" type="pres">
      <dgm:prSet presAssocID="{1D2138A6-B319-4DC6-9EED-44A6B8C6D25A}" presName="sibTrans" presStyleLbl="sibTrans2D1" presStyleIdx="2" presStyleCnt="5"/>
      <dgm:spPr/>
    </dgm:pt>
    <dgm:pt modelId="{6740F1F3-2689-411D-BFBC-C87BF638A986}" type="pres">
      <dgm:prSet presAssocID="{1D2138A6-B319-4DC6-9EED-44A6B8C6D25A}" presName="connectorText" presStyleLbl="sibTrans2D1" presStyleIdx="2" presStyleCnt="5"/>
      <dgm:spPr/>
    </dgm:pt>
    <dgm:pt modelId="{423994BE-C906-4B1F-9F69-481D2CF56279}" type="pres">
      <dgm:prSet presAssocID="{492E242C-7D91-4DEC-A841-8112833FB45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B6B13A-DD12-405F-8C90-34FBCB472D2B}" type="pres">
      <dgm:prSet presAssocID="{57C60D91-DBA0-41DF-8102-49B78AED98F4}" presName="sibTrans" presStyleLbl="sibTrans2D1" presStyleIdx="3" presStyleCnt="5"/>
      <dgm:spPr/>
    </dgm:pt>
    <dgm:pt modelId="{8440A3B7-0E20-4672-B3AD-32BFDB5578AD}" type="pres">
      <dgm:prSet presAssocID="{57C60D91-DBA0-41DF-8102-49B78AED98F4}" presName="connectorText" presStyleLbl="sibTrans2D1" presStyleIdx="3" presStyleCnt="5"/>
      <dgm:spPr/>
    </dgm:pt>
    <dgm:pt modelId="{3F2A55E8-E3B0-4026-A3DA-C89D276D7162}" type="pres">
      <dgm:prSet presAssocID="{B12A47F5-7154-4ABA-AAA8-2F498CA44D49}" presName="node" presStyleLbl="node1" presStyleIdx="4" presStyleCnt="6">
        <dgm:presLayoutVars>
          <dgm:bulletEnabled val="1"/>
        </dgm:presLayoutVars>
      </dgm:prSet>
      <dgm:spPr/>
    </dgm:pt>
    <dgm:pt modelId="{2B6A9DE1-EACE-4066-9BC5-FFF3FC427CB1}" type="pres">
      <dgm:prSet presAssocID="{540FBD65-8F04-42F6-BB87-A3B7B8033F65}" presName="sibTrans" presStyleLbl="sibTrans2D1" presStyleIdx="4" presStyleCnt="5"/>
      <dgm:spPr/>
    </dgm:pt>
    <dgm:pt modelId="{F7A54754-E443-4218-B8C5-9B932986A0F0}" type="pres">
      <dgm:prSet presAssocID="{540FBD65-8F04-42F6-BB87-A3B7B8033F65}" presName="connectorText" presStyleLbl="sibTrans2D1" presStyleIdx="4" presStyleCnt="5"/>
      <dgm:spPr/>
    </dgm:pt>
    <dgm:pt modelId="{B5A31373-D0EB-4861-8B2B-EB1A1D2E5DBE}" type="pres">
      <dgm:prSet presAssocID="{D7A8D6C9-663B-4700-BCB2-F4F8BC33E233}" presName="node" presStyleLbl="node1" presStyleIdx="5" presStyleCnt="6">
        <dgm:presLayoutVars>
          <dgm:bulletEnabled val="1"/>
        </dgm:presLayoutVars>
      </dgm:prSet>
      <dgm:spPr/>
    </dgm:pt>
  </dgm:ptLst>
  <dgm:cxnLst>
    <dgm:cxn modelId="{DDD8152E-A3AE-4041-A018-FBEF11B11C7D}" type="presOf" srcId="{8FA6B44E-5E5A-49F0-AB12-2C9E4943C5C0}" destId="{D68B344B-4610-4373-B88F-685B1D0FEB56}" srcOrd="0" destOrd="0" presId="urn:microsoft.com/office/officeart/2005/8/layout/process1"/>
    <dgm:cxn modelId="{54C522FE-2920-4271-A4C6-18FAA1D2BEE9}" srcId="{DE1ABA15-BDE9-4E77-A7FD-28070EDFBAC8}" destId="{D7A8D6C9-663B-4700-BCB2-F4F8BC33E233}" srcOrd="5" destOrd="0" parTransId="{14E1E668-4A3D-4066-B43F-782F49EEC765}" sibTransId="{D686218F-F88B-46B4-9F1C-B8BA95E3A6E6}"/>
    <dgm:cxn modelId="{32637367-000F-49F7-8D51-322C8CAB6747}" type="presOf" srcId="{BA5A1D40-3967-428F-AB25-C50BAD26B1A9}" destId="{962492B4-4694-46DE-AB88-97714C7454C9}" srcOrd="0" destOrd="0" presId="urn:microsoft.com/office/officeart/2005/8/layout/process1"/>
    <dgm:cxn modelId="{145EC995-594D-4C54-845B-7762C74170FE}" type="presOf" srcId="{DE1ABA15-BDE9-4E77-A7FD-28070EDFBAC8}" destId="{7065C491-2EF6-4E03-83DE-CB8054437E41}" srcOrd="0" destOrd="0" presId="urn:microsoft.com/office/officeart/2005/8/layout/process1"/>
    <dgm:cxn modelId="{9D3F1E4E-E14A-45A7-AC11-746570078471}" type="presOf" srcId="{540FBD65-8F04-42F6-BB87-A3B7B8033F65}" destId="{2B6A9DE1-EACE-4066-9BC5-FFF3FC427CB1}" srcOrd="0" destOrd="0" presId="urn:microsoft.com/office/officeart/2005/8/layout/process1"/>
    <dgm:cxn modelId="{4F40851C-3257-46A6-A83F-2B3EB6D6D05A}" type="presOf" srcId="{1D2138A6-B319-4DC6-9EED-44A6B8C6D25A}" destId="{99B1811E-34E2-40FB-99DF-1FA6AA627177}" srcOrd="0" destOrd="0" presId="urn:microsoft.com/office/officeart/2005/8/layout/process1"/>
    <dgm:cxn modelId="{C2AB827E-91A8-49E3-AFE5-0A567865CC88}" type="presOf" srcId="{D7A8D6C9-663B-4700-BCB2-F4F8BC33E233}" destId="{B5A31373-D0EB-4861-8B2B-EB1A1D2E5DBE}" srcOrd="0" destOrd="0" presId="urn:microsoft.com/office/officeart/2005/8/layout/process1"/>
    <dgm:cxn modelId="{CC9AB94A-7127-4EDB-A3FC-8466DB09D9B3}" type="presOf" srcId="{CA395AB3-D6AB-4648-B108-375D811B7DE0}" destId="{38E721A8-EFBF-491D-94AF-01754CE54D6F}" srcOrd="0" destOrd="0" presId="urn:microsoft.com/office/officeart/2005/8/layout/process1"/>
    <dgm:cxn modelId="{4715C9BC-91AA-4092-B3EE-BA38A7D5FAA3}" type="presOf" srcId="{B12A47F5-7154-4ABA-AAA8-2F498CA44D49}" destId="{3F2A55E8-E3B0-4026-A3DA-C89D276D7162}" srcOrd="0" destOrd="0" presId="urn:microsoft.com/office/officeart/2005/8/layout/process1"/>
    <dgm:cxn modelId="{AB2413FD-83CF-4F87-994E-B697F22E1C04}" srcId="{DE1ABA15-BDE9-4E77-A7FD-28070EDFBAC8}" destId="{8FA6B44E-5E5A-49F0-AB12-2C9E4943C5C0}" srcOrd="2" destOrd="0" parTransId="{83FDE8DE-01A3-4D91-AE85-FD6B352CA29D}" sibTransId="{1D2138A6-B319-4DC6-9EED-44A6B8C6D25A}"/>
    <dgm:cxn modelId="{CDC9152D-DE81-46E1-9953-B18CF57297A9}" type="presOf" srcId="{BA5A1D40-3967-428F-AB25-C50BAD26B1A9}" destId="{B60E2685-D94B-4CF8-B37A-C3AEF411A4EF}" srcOrd="1" destOrd="0" presId="urn:microsoft.com/office/officeart/2005/8/layout/process1"/>
    <dgm:cxn modelId="{F15395C0-F1C9-4631-B5C1-374012E844DA}" type="presOf" srcId="{CA395AB3-D6AB-4648-B108-375D811B7DE0}" destId="{53FAF15D-3076-4248-AC68-2B74EFC80733}" srcOrd="1" destOrd="0" presId="urn:microsoft.com/office/officeart/2005/8/layout/process1"/>
    <dgm:cxn modelId="{DBBCFB32-7E66-402D-889E-5E7D23739A6C}" srcId="{DE1ABA15-BDE9-4E77-A7FD-28070EDFBAC8}" destId="{AEE00B1F-C60D-4B38-82DE-EB1C3505BF32}" srcOrd="0" destOrd="0" parTransId="{3FCB9E3D-0F4D-42AF-8A9F-25115C350BDD}" sibTransId="{BA5A1D40-3967-428F-AB25-C50BAD26B1A9}"/>
    <dgm:cxn modelId="{3EE2A215-0D34-4EA2-80CF-CF83277F3084}" type="presOf" srcId="{57C60D91-DBA0-41DF-8102-49B78AED98F4}" destId="{8440A3B7-0E20-4672-B3AD-32BFDB5578AD}" srcOrd="1" destOrd="0" presId="urn:microsoft.com/office/officeart/2005/8/layout/process1"/>
    <dgm:cxn modelId="{8F6313DE-9E39-479A-BFF1-5400721E718A}" type="presOf" srcId="{57C60D91-DBA0-41DF-8102-49B78AED98F4}" destId="{E6B6B13A-DD12-405F-8C90-34FBCB472D2B}" srcOrd="0" destOrd="0" presId="urn:microsoft.com/office/officeart/2005/8/layout/process1"/>
    <dgm:cxn modelId="{D2F7BB26-5B5D-49A4-81E7-A75F1F7669D8}" type="presOf" srcId="{1D2138A6-B319-4DC6-9EED-44A6B8C6D25A}" destId="{6740F1F3-2689-411D-BFBC-C87BF638A986}" srcOrd="1" destOrd="0" presId="urn:microsoft.com/office/officeart/2005/8/layout/process1"/>
    <dgm:cxn modelId="{B8311913-6361-492E-A800-B382D0553F5F}" type="presOf" srcId="{492E242C-7D91-4DEC-A841-8112833FB450}" destId="{423994BE-C906-4B1F-9F69-481D2CF56279}" srcOrd="0" destOrd="0" presId="urn:microsoft.com/office/officeart/2005/8/layout/process1"/>
    <dgm:cxn modelId="{21D790FC-0539-4E8A-9C0B-655B542DA473}" srcId="{DE1ABA15-BDE9-4E77-A7FD-28070EDFBAC8}" destId="{492E242C-7D91-4DEC-A841-8112833FB450}" srcOrd="3" destOrd="0" parTransId="{DEE9B0A0-173B-4422-8C4D-5251949A1ECF}" sibTransId="{57C60D91-DBA0-41DF-8102-49B78AED98F4}"/>
    <dgm:cxn modelId="{1379C966-021A-4343-85A6-C5986B06F73A}" srcId="{DE1ABA15-BDE9-4E77-A7FD-28070EDFBAC8}" destId="{DB456CFA-8396-4B29-8A6D-C5B2EC3EF7E7}" srcOrd="1" destOrd="0" parTransId="{D12EDAED-C50C-41B2-BCBF-A9A5BB3A91C6}" sibTransId="{CA395AB3-D6AB-4648-B108-375D811B7DE0}"/>
    <dgm:cxn modelId="{D1A2F733-3730-48BB-A335-23EA2FA7E7ED}" type="presOf" srcId="{540FBD65-8F04-42F6-BB87-A3B7B8033F65}" destId="{F7A54754-E443-4218-B8C5-9B932986A0F0}" srcOrd="1" destOrd="0" presId="urn:microsoft.com/office/officeart/2005/8/layout/process1"/>
    <dgm:cxn modelId="{CBDC3912-5597-4518-9F3B-D5BBF117D1EE}" type="presOf" srcId="{DB456CFA-8396-4B29-8A6D-C5B2EC3EF7E7}" destId="{4FF59A82-FE18-480D-A7E3-952DFB2F62D8}" srcOrd="0" destOrd="0" presId="urn:microsoft.com/office/officeart/2005/8/layout/process1"/>
    <dgm:cxn modelId="{89D7E3AE-642A-41E8-9F51-36AAA171793E}" srcId="{DE1ABA15-BDE9-4E77-A7FD-28070EDFBAC8}" destId="{B12A47F5-7154-4ABA-AAA8-2F498CA44D49}" srcOrd="4" destOrd="0" parTransId="{9FC2E6D0-9613-405B-8950-3E12D8D75F03}" sibTransId="{540FBD65-8F04-42F6-BB87-A3B7B8033F65}"/>
    <dgm:cxn modelId="{8CEA1FD0-944F-4FFE-83AF-89C21AF85BB5}" type="presOf" srcId="{AEE00B1F-C60D-4B38-82DE-EB1C3505BF32}" destId="{B5AA177A-866E-4510-8412-8C7171B68298}" srcOrd="0" destOrd="0" presId="urn:microsoft.com/office/officeart/2005/8/layout/process1"/>
    <dgm:cxn modelId="{830DE1F1-89DE-4F72-80C6-F2E1B79CB194}" type="presParOf" srcId="{7065C491-2EF6-4E03-83DE-CB8054437E41}" destId="{B5AA177A-866E-4510-8412-8C7171B68298}" srcOrd="0" destOrd="0" presId="urn:microsoft.com/office/officeart/2005/8/layout/process1"/>
    <dgm:cxn modelId="{B0EFB316-F4EF-473F-BA78-9DE5BBC76AE8}" type="presParOf" srcId="{7065C491-2EF6-4E03-83DE-CB8054437E41}" destId="{962492B4-4694-46DE-AB88-97714C7454C9}" srcOrd="1" destOrd="0" presId="urn:microsoft.com/office/officeart/2005/8/layout/process1"/>
    <dgm:cxn modelId="{3FCF4B7B-EFDC-4230-A742-EB9BEEF4B085}" type="presParOf" srcId="{962492B4-4694-46DE-AB88-97714C7454C9}" destId="{B60E2685-D94B-4CF8-B37A-C3AEF411A4EF}" srcOrd="0" destOrd="0" presId="urn:microsoft.com/office/officeart/2005/8/layout/process1"/>
    <dgm:cxn modelId="{A381253D-7035-46D8-B6B4-D8A0A3CD87A3}" type="presParOf" srcId="{7065C491-2EF6-4E03-83DE-CB8054437E41}" destId="{4FF59A82-FE18-480D-A7E3-952DFB2F62D8}" srcOrd="2" destOrd="0" presId="urn:microsoft.com/office/officeart/2005/8/layout/process1"/>
    <dgm:cxn modelId="{5806D7D4-87BB-4D95-8844-13ABF32D1265}" type="presParOf" srcId="{7065C491-2EF6-4E03-83DE-CB8054437E41}" destId="{38E721A8-EFBF-491D-94AF-01754CE54D6F}" srcOrd="3" destOrd="0" presId="urn:microsoft.com/office/officeart/2005/8/layout/process1"/>
    <dgm:cxn modelId="{FB72C2DE-E0AD-4B96-802C-2C31E4887270}" type="presParOf" srcId="{38E721A8-EFBF-491D-94AF-01754CE54D6F}" destId="{53FAF15D-3076-4248-AC68-2B74EFC80733}" srcOrd="0" destOrd="0" presId="urn:microsoft.com/office/officeart/2005/8/layout/process1"/>
    <dgm:cxn modelId="{C7A7028C-5F46-4633-A34B-B81E22551B58}" type="presParOf" srcId="{7065C491-2EF6-4E03-83DE-CB8054437E41}" destId="{D68B344B-4610-4373-B88F-685B1D0FEB56}" srcOrd="4" destOrd="0" presId="urn:microsoft.com/office/officeart/2005/8/layout/process1"/>
    <dgm:cxn modelId="{C97E06C9-20CD-448B-BA50-C2CAA98CFFC2}" type="presParOf" srcId="{7065C491-2EF6-4E03-83DE-CB8054437E41}" destId="{99B1811E-34E2-40FB-99DF-1FA6AA627177}" srcOrd="5" destOrd="0" presId="urn:microsoft.com/office/officeart/2005/8/layout/process1"/>
    <dgm:cxn modelId="{A9561867-4991-4A5C-B187-41736AD42B58}" type="presParOf" srcId="{99B1811E-34E2-40FB-99DF-1FA6AA627177}" destId="{6740F1F3-2689-411D-BFBC-C87BF638A986}" srcOrd="0" destOrd="0" presId="urn:microsoft.com/office/officeart/2005/8/layout/process1"/>
    <dgm:cxn modelId="{DB9ADFCF-6B63-452D-9486-F3BFB85671D6}" type="presParOf" srcId="{7065C491-2EF6-4E03-83DE-CB8054437E41}" destId="{423994BE-C906-4B1F-9F69-481D2CF56279}" srcOrd="6" destOrd="0" presId="urn:microsoft.com/office/officeart/2005/8/layout/process1"/>
    <dgm:cxn modelId="{3D007555-8BC0-462C-9569-366FF512827C}" type="presParOf" srcId="{7065C491-2EF6-4E03-83DE-CB8054437E41}" destId="{E6B6B13A-DD12-405F-8C90-34FBCB472D2B}" srcOrd="7" destOrd="0" presId="urn:microsoft.com/office/officeart/2005/8/layout/process1"/>
    <dgm:cxn modelId="{76839DC9-B7CD-42B3-8AEF-35B27EA95AE7}" type="presParOf" srcId="{E6B6B13A-DD12-405F-8C90-34FBCB472D2B}" destId="{8440A3B7-0E20-4672-B3AD-32BFDB5578AD}" srcOrd="0" destOrd="0" presId="urn:microsoft.com/office/officeart/2005/8/layout/process1"/>
    <dgm:cxn modelId="{8EE38522-9D35-47F8-A535-9AFCB53939B5}" type="presParOf" srcId="{7065C491-2EF6-4E03-83DE-CB8054437E41}" destId="{3F2A55E8-E3B0-4026-A3DA-C89D276D7162}" srcOrd="8" destOrd="0" presId="urn:microsoft.com/office/officeart/2005/8/layout/process1"/>
    <dgm:cxn modelId="{12ED78C3-1DE7-40A3-B69A-FC91584AAD3E}" type="presParOf" srcId="{7065C491-2EF6-4E03-83DE-CB8054437E41}" destId="{2B6A9DE1-EACE-4066-9BC5-FFF3FC427CB1}" srcOrd="9" destOrd="0" presId="urn:microsoft.com/office/officeart/2005/8/layout/process1"/>
    <dgm:cxn modelId="{B8EE97DF-F9BA-4C4A-AEF0-9BE6FEDE1E3E}" type="presParOf" srcId="{2B6A9DE1-EACE-4066-9BC5-FFF3FC427CB1}" destId="{F7A54754-E443-4218-B8C5-9B932986A0F0}" srcOrd="0" destOrd="0" presId="urn:microsoft.com/office/officeart/2005/8/layout/process1"/>
    <dgm:cxn modelId="{FD767B1E-CC2A-4195-82E1-1D252CF625CD}" type="presParOf" srcId="{7065C491-2EF6-4E03-83DE-CB8054437E41}" destId="{B5A31373-D0EB-4861-8B2B-EB1A1D2E5DB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D1505-B9D7-4FF4-8D7B-8A9C6C2AD57C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Modlitba</a:t>
          </a:r>
          <a:endParaRPr lang="cs-CZ" sz="4900" kern="1200" dirty="0"/>
        </a:p>
      </dsp:txBody>
      <dsp:txXfrm>
        <a:off x="744" y="145603"/>
        <a:ext cx="2902148" cy="1741289"/>
      </dsp:txXfrm>
    </dsp:sp>
    <dsp:sp modelId="{601D1F19-97E0-4DF1-892F-CD2D0FC41CB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Oběť</a:t>
          </a:r>
          <a:endParaRPr lang="cs-CZ" sz="4900" kern="1200" dirty="0"/>
        </a:p>
      </dsp:txBody>
      <dsp:txXfrm>
        <a:off x="3193107" y="145603"/>
        <a:ext cx="2902148" cy="1741289"/>
      </dsp:txXfrm>
    </dsp:sp>
    <dsp:sp modelId="{7571C390-3571-4075-A106-BEDF35EB914F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900" kern="1200" dirty="0" smtClean="0"/>
            <a:t>Slavení mystéria</a:t>
          </a:r>
          <a:endParaRPr lang="cs-CZ" sz="4900" kern="1200" dirty="0"/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A177A-866E-4510-8412-8C7171B68298}">
      <dsp:nvSpPr>
        <dsp:cNvPr id="0" name=""/>
        <dsp:cNvSpPr/>
      </dsp:nvSpPr>
      <dsp:spPr>
        <a:xfrm>
          <a:off x="0" y="1564373"/>
          <a:ext cx="1026114" cy="6156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Vyvedení z Egypta</a:t>
          </a:r>
          <a:endParaRPr lang="cs-CZ" sz="1100" kern="1200" dirty="0"/>
        </a:p>
      </dsp:txBody>
      <dsp:txXfrm>
        <a:off x="18032" y="1582405"/>
        <a:ext cx="990050" cy="579604"/>
      </dsp:txXfrm>
    </dsp:sp>
    <dsp:sp modelId="{962492B4-4694-46DE-AB88-97714C7454C9}">
      <dsp:nvSpPr>
        <dsp:cNvPr id="0" name=""/>
        <dsp:cNvSpPr/>
      </dsp:nvSpPr>
      <dsp:spPr>
        <a:xfrm>
          <a:off x="1128725" y="1744969"/>
          <a:ext cx="217536" cy="25447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1128725" y="1795864"/>
        <a:ext cx="152275" cy="152686"/>
      </dsp:txXfrm>
    </dsp:sp>
    <dsp:sp modelId="{4FF59A82-FE18-480D-A7E3-952DFB2F62D8}">
      <dsp:nvSpPr>
        <dsp:cNvPr id="0" name=""/>
        <dsp:cNvSpPr/>
      </dsp:nvSpPr>
      <dsp:spPr>
        <a:xfrm>
          <a:off x="1436559" y="1564373"/>
          <a:ext cx="1026114" cy="6156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Babylónské vyhnanství</a:t>
          </a:r>
        </a:p>
      </dsp:txBody>
      <dsp:txXfrm>
        <a:off x="1454591" y="1582405"/>
        <a:ext cx="990050" cy="579604"/>
      </dsp:txXfrm>
    </dsp:sp>
    <dsp:sp modelId="{38E721A8-EFBF-491D-94AF-01754CE54D6F}">
      <dsp:nvSpPr>
        <dsp:cNvPr id="0" name=""/>
        <dsp:cNvSpPr/>
      </dsp:nvSpPr>
      <dsp:spPr>
        <a:xfrm>
          <a:off x="2565285" y="1744969"/>
          <a:ext cx="217536" cy="25447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2565285" y="1795864"/>
        <a:ext cx="152275" cy="152686"/>
      </dsp:txXfrm>
    </dsp:sp>
    <dsp:sp modelId="{D68B344B-4610-4373-B88F-685B1D0FEB56}">
      <dsp:nvSpPr>
        <dsp:cNvPr id="0" name=""/>
        <dsp:cNvSpPr/>
      </dsp:nvSpPr>
      <dsp:spPr>
        <a:xfrm>
          <a:off x="2873119" y="1564373"/>
          <a:ext cx="1026114" cy="6156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Ježíšovo narození</a:t>
          </a:r>
          <a:endParaRPr lang="cs-CZ" sz="1100" kern="1200" dirty="0"/>
        </a:p>
      </dsp:txBody>
      <dsp:txXfrm>
        <a:off x="2891151" y="1582405"/>
        <a:ext cx="990050" cy="579604"/>
      </dsp:txXfrm>
    </dsp:sp>
    <dsp:sp modelId="{99B1811E-34E2-40FB-99DF-1FA6AA627177}">
      <dsp:nvSpPr>
        <dsp:cNvPr id="0" name=""/>
        <dsp:cNvSpPr/>
      </dsp:nvSpPr>
      <dsp:spPr>
        <a:xfrm>
          <a:off x="4001844" y="1744969"/>
          <a:ext cx="217536" cy="25447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4001844" y="1795864"/>
        <a:ext cx="152275" cy="152686"/>
      </dsp:txXfrm>
    </dsp:sp>
    <dsp:sp modelId="{423994BE-C906-4B1F-9F69-481D2CF56279}">
      <dsp:nvSpPr>
        <dsp:cNvPr id="0" name=""/>
        <dsp:cNvSpPr/>
      </dsp:nvSpPr>
      <dsp:spPr>
        <a:xfrm>
          <a:off x="4309678" y="1564373"/>
          <a:ext cx="1026114" cy="6156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Ježíšova smrt 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zmrtvýchvstání</a:t>
          </a:r>
          <a:endParaRPr lang="cs-CZ" sz="1100" kern="1200" dirty="0"/>
        </a:p>
      </dsp:txBody>
      <dsp:txXfrm>
        <a:off x="4327710" y="1582405"/>
        <a:ext cx="990050" cy="579604"/>
      </dsp:txXfrm>
    </dsp:sp>
    <dsp:sp modelId="{E6B6B13A-DD12-405F-8C90-34FBCB472D2B}">
      <dsp:nvSpPr>
        <dsp:cNvPr id="0" name=""/>
        <dsp:cNvSpPr/>
      </dsp:nvSpPr>
      <dsp:spPr>
        <a:xfrm>
          <a:off x="5438404" y="1744969"/>
          <a:ext cx="217536" cy="25447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5438404" y="1795864"/>
        <a:ext cx="152275" cy="152686"/>
      </dsp:txXfrm>
    </dsp:sp>
    <dsp:sp modelId="{3F2A55E8-E3B0-4026-A3DA-C89D276D7162}">
      <dsp:nvSpPr>
        <dsp:cNvPr id="0" name=""/>
        <dsp:cNvSpPr/>
      </dsp:nvSpPr>
      <dsp:spPr>
        <a:xfrm>
          <a:off x="5746238" y="1564373"/>
          <a:ext cx="1026114" cy="61566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…</a:t>
          </a:r>
          <a:endParaRPr lang="cs-CZ" sz="1100" kern="1200" dirty="0"/>
        </a:p>
      </dsp:txBody>
      <dsp:txXfrm>
        <a:off x="5764270" y="1582405"/>
        <a:ext cx="990050" cy="579604"/>
      </dsp:txXfrm>
    </dsp:sp>
    <dsp:sp modelId="{2B6A9DE1-EACE-4066-9BC5-FFF3FC427CB1}">
      <dsp:nvSpPr>
        <dsp:cNvPr id="0" name=""/>
        <dsp:cNvSpPr/>
      </dsp:nvSpPr>
      <dsp:spPr>
        <a:xfrm>
          <a:off x="6874963" y="1744969"/>
          <a:ext cx="217536" cy="254476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/>
        </a:p>
      </dsp:txBody>
      <dsp:txXfrm>
        <a:off x="6874963" y="1795864"/>
        <a:ext cx="152275" cy="152686"/>
      </dsp:txXfrm>
    </dsp:sp>
    <dsp:sp modelId="{B5A31373-D0EB-4861-8B2B-EB1A1D2E5DBE}">
      <dsp:nvSpPr>
        <dsp:cNvPr id="0" name=""/>
        <dsp:cNvSpPr/>
      </dsp:nvSpPr>
      <dsp:spPr>
        <a:xfrm>
          <a:off x="7182798" y="1564373"/>
          <a:ext cx="1026114" cy="61566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Současnost</a:t>
          </a:r>
          <a:endParaRPr lang="cs-CZ" sz="1100" kern="1200" dirty="0"/>
        </a:p>
      </dsp:txBody>
      <dsp:txXfrm>
        <a:off x="7200830" y="1582405"/>
        <a:ext cx="990050" cy="579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1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37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9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1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0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4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45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1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75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05E1-E44D-4DB8-9F35-28CD98D79B56}" type="datetimeFigureOut">
              <a:rPr lang="cs-CZ" smtClean="0"/>
              <a:t>19.10.2012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EAFA-7494-4E28-9FF9-66805C0D4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70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799" y="1628800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Mohu mít radost</a:t>
            </a:r>
            <a:br>
              <a:rPr lang="cs-C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cs-C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při mši svaté?</a:t>
            </a:r>
            <a:endParaRPr lang="cs-CZ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43496" y="3925868"/>
            <a:ext cx="5457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Aneb, proč vlastně „cvičím“</a:t>
            </a:r>
            <a:b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při mši svaté</a:t>
            </a:r>
            <a:r>
              <a:rPr lang="cs-CZ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…</a:t>
            </a:r>
            <a:endParaRPr lang="cs-CZ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3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bliqueTopLeft"/>
              <a:lightRig rig="threePt" dir="t"/>
            </a:scene3d>
          </a:bodyPr>
          <a:lstStyle/>
          <a:p>
            <a:r>
              <a:rPr lang="cs-CZ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 co jde při mši svaté?</a:t>
            </a:r>
            <a:endParaRPr lang="cs-CZ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hlavní při mši svaté dělá Ježíš Kristus.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Proto má mše svatá nevyčíslitelnou hodnotu.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se k tomu, co dělá, přidáváme.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000" dirty="0" smtClean="0"/>
              <a:t>Čím dokonaleji se držíme toho, co Ježíš dělá, tím více máme podíl na jeho činnosti, na jeho životě. </a:t>
            </a:r>
            <a:r>
              <a:rPr lang="cs-CZ" sz="2000" b="1" dirty="0" smtClean="0"/>
              <a:t>Mše svatá nám dává podíl na životě Ježíše Krista.</a:t>
            </a:r>
            <a:endParaRPr lang="cs-CZ" b="1" dirty="0" smtClean="0"/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Dialog Boha a člověka se odehrává v Osobě Ježíše Krista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Jde o tajemství církve. Ježíš je její „hlavou“, my jsme jejím „tělem“.</a:t>
            </a:r>
            <a:br>
              <a:rPr lang="cs-CZ" sz="2000" dirty="0" smtClean="0"/>
            </a:br>
            <a:r>
              <a:rPr lang="cs-CZ" sz="2000" dirty="0" smtClean="0"/>
              <a:t>Při mši svaté jde o propojení činnosti Ježíše Krista a církve.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 smtClean="0"/>
              <a:t>→ mše svatá nikdy není soukromou věcí.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Církev jako Kristovo tělo </a:t>
            </a:r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 pitchFamily="2" charset="2"/>
              </a:rPr>
              <a:t>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875"/>
                    </a14:imgEffect>
                    <a14:imgEffect>
                      <a14:saturation sat="2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248025" cy="5010150"/>
          </a:xfrm>
          <a:prstGeom prst="rect">
            <a:avLst/>
          </a:prstGeom>
          <a:noFill/>
          <a:ln w="47625">
            <a:solidFill>
              <a:schemeClr val="accent6">
                <a:lumMod val="50000"/>
                <a:alpha val="89000"/>
              </a:schemeClr>
            </a:solidFill>
            <a:miter lim="800000"/>
            <a:headEnd/>
            <a:tailEnd/>
          </a:ln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Může slavit mši každý?</a:t>
            </a:r>
            <a:endParaRPr lang="cs-CZ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NE, je třeba znovu se narodit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000" dirty="0" smtClean="0"/>
              <a:t>být s Ježíšem z jednoho rodu = křest, který dává podíl na Ježíšově kněžství.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 křtu dojde k našemu propojení s církví a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 Kristem.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Tím začínáme být schopni slavit křesťanskou bohoslužbu.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Naše kněžství zcela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závisí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kněžství Ježíšově.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000" dirty="0" smtClean="0"/>
              <a:t>To, co konáme při bohoslužbě vychází</a:t>
            </a:r>
            <a:br>
              <a:rPr lang="cs-CZ" sz="2000" dirty="0" smtClean="0"/>
            </a:br>
            <a:r>
              <a:rPr lang="cs-CZ" sz="2000" dirty="0" smtClean="0"/>
              <a:t>z toho, co koná Ježíš.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116973" cy="2277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Jaký další důsledek má</a:t>
            </a:r>
            <a:br>
              <a:rPr lang="cs-CZ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naše účast na Kristově kněžství?</a:t>
            </a:r>
            <a:endParaRPr lang="cs-CZ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Ježíš slaví vždy jako Bůh a jako člověk.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Pokud se slaví nějaká událost dějin spásy</a:t>
            </a:r>
            <a:r>
              <a:rPr lang="cs-CZ" dirty="0" smtClean="0"/>
              <a:t> </a:t>
            </a:r>
            <a:r>
              <a:rPr lang="cs-CZ" sz="2000" dirty="0" smtClean="0"/>
              <a:t>(Ježíšovo narození, smrt, zmrtvýchvstání…),</a:t>
            </a:r>
            <a:r>
              <a:rPr lang="cs-CZ" dirty="0" smtClean="0"/>
              <a:t>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tyto události se při bohoslužbě zpřítomňují.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Jsme přímými účastníky těchto událostí a žádná generace není ochuzena o to, co Bůh pro nás v dějinách udělal.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98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788266"/>
              </p:ext>
            </p:extLst>
          </p:nvPr>
        </p:nvGraphicFramePr>
        <p:xfrm>
          <a:off x="323528" y="404664"/>
          <a:ext cx="820891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ahnutá šipka nahoru 4"/>
          <p:cNvSpPr/>
          <p:nvPr/>
        </p:nvSpPr>
        <p:spPr>
          <a:xfrm>
            <a:off x="899592" y="4365104"/>
            <a:ext cx="7200800" cy="936104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nahoru 5"/>
          <p:cNvSpPr/>
          <p:nvPr/>
        </p:nvSpPr>
        <p:spPr>
          <a:xfrm>
            <a:off x="1763688" y="3789040"/>
            <a:ext cx="6408712" cy="936104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ahnutá šipka nahoru 6"/>
          <p:cNvSpPr/>
          <p:nvPr/>
        </p:nvSpPr>
        <p:spPr>
          <a:xfrm>
            <a:off x="3563888" y="3284984"/>
            <a:ext cx="4608512" cy="864096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Zahnutá šipka nahoru 7"/>
          <p:cNvSpPr/>
          <p:nvPr/>
        </p:nvSpPr>
        <p:spPr>
          <a:xfrm>
            <a:off x="4932040" y="2924944"/>
            <a:ext cx="3168352" cy="468052"/>
          </a:xfrm>
          <a:prstGeom prst="curvedUpArrow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67544" y="1052736"/>
            <a:ext cx="7560840" cy="5760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čas</a:t>
            </a:r>
            <a:endParaRPr lang="cs-CZ" dirty="0">
              <a:solidFill>
                <a:srgbClr val="FFFF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3984" y="2132856"/>
            <a:ext cx="217536" cy="254476"/>
            <a:chOff x="1128725" y="1744969"/>
            <a:chExt cx="217536" cy="254476"/>
          </a:xfrm>
        </p:grpSpPr>
        <p:sp>
          <p:nvSpPr>
            <p:cNvPr id="11" name="Šipka doprava 10"/>
            <p:cNvSpPr/>
            <p:nvPr/>
          </p:nvSpPr>
          <p:spPr>
            <a:xfrm>
              <a:off x="1128725" y="1744969"/>
              <a:ext cx="217536" cy="2544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Šipka doprava 4"/>
            <p:cNvSpPr/>
            <p:nvPr/>
          </p:nvSpPr>
          <p:spPr>
            <a:xfrm>
              <a:off x="1128725" y="1795864"/>
              <a:ext cx="152275" cy="152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900" kern="120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8674944" y="2132856"/>
            <a:ext cx="217536" cy="254476"/>
            <a:chOff x="1128725" y="1744969"/>
            <a:chExt cx="217536" cy="254476"/>
          </a:xfrm>
        </p:grpSpPr>
        <p:sp>
          <p:nvSpPr>
            <p:cNvPr id="14" name="Šipka doprava 13"/>
            <p:cNvSpPr/>
            <p:nvPr/>
          </p:nvSpPr>
          <p:spPr>
            <a:xfrm>
              <a:off x="1128725" y="1744969"/>
              <a:ext cx="217536" cy="2544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Šipka doprava 4"/>
            <p:cNvSpPr/>
            <p:nvPr/>
          </p:nvSpPr>
          <p:spPr>
            <a:xfrm>
              <a:off x="1128725" y="1795864"/>
              <a:ext cx="152275" cy="1526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0165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Proč slavíme bohoslužbu?</a:t>
            </a:r>
            <a:endParaRPr lang="cs-CZ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Smyslem je Boží oslava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000" dirty="0" smtClean="0">
                <a:ln w="12700">
                  <a:noFill/>
                  <a:prstDash val="solid"/>
                </a:ln>
              </a:rPr>
              <a:t>= činnost adresovaná Bohu.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Pokračování dějin spásy </a:t>
            </a:r>
            <a:b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000" dirty="0" smtClean="0">
                <a:ln w="12700">
                  <a:noFill/>
                  <a:prstDash val="solid"/>
                </a:ln>
              </a:rPr>
              <a:t>= šíření Božího království.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 z činnosti církve se jí nevyrovná ani co do stupně, ani co do účinnosti.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Vedlejším účinkem bohoslužby je naše posvěcení.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1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cs-CZ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Kde jsou „místa“ Kristovy přítomnosti?</a:t>
            </a:r>
            <a:endParaRPr lang="cs-CZ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Osoba předsedajícího kněze.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Jeho slova a jeho úkony jsou úkony samotného Krista = alter </a:t>
            </a:r>
            <a:r>
              <a:rPr lang="cs-CZ" sz="2000" dirty="0" err="1" smtClean="0"/>
              <a:t>Christus</a:t>
            </a:r>
            <a:r>
              <a:rPr lang="cs-CZ" sz="2000" dirty="0" smtClean="0"/>
              <a:t>.</a:t>
            </a:r>
            <a:endParaRPr lang="cs-CZ" dirty="0" smtClean="0"/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Úkony celého shromáždění.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„</a:t>
            </a:r>
            <a:r>
              <a:rPr lang="cs-CZ" sz="2000" i="1" dirty="0" smtClean="0"/>
              <a:t>Kde jsou dva nebo tři shromážděni ve jménu mém, tam jsem já uprostřed nich</a:t>
            </a:r>
            <a:r>
              <a:rPr lang="cs-CZ" sz="2000" dirty="0" smtClean="0"/>
              <a:t>“ = Ježíš tu není jako další do počtu, ale jedná ve slovech a úkonech shromážděného lidu.</a:t>
            </a:r>
            <a:endParaRPr lang="cs-CZ" dirty="0" smtClean="0"/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Boží slovo.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Ve čteních Božího slova, zejména „nejvlastnější slova Kristova“ – evangelium.</a:t>
            </a:r>
            <a:endParaRPr lang="cs-CZ" dirty="0" smtClean="0"/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Svátostná znamení.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V úkonech, jimiž se slaví svátosti (např. slova ustanovení Eucharistie).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134076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cs-CZ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Komunikace s Bohem.</a:t>
            </a:r>
            <a:endParaRPr lang="cs-CZ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897560" cy="28975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20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3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Jak komunikujeme s Bohem</a:t>
            </a:r>
            <a:b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při mši svaté?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Jsme lidé 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→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komunikujeme po </a:t>
            </a:r>
            <a:r>
              <a:rPr lang="cs-CZ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lidsku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cs-CZ" dirty="0"/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Slova = zformulované myšlenky.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Abych jimi něco říkal, tak musím vědět, co říkám a musím to chtít říkat. Zde je velký úkol </a:t>
            </a:r>
            <a:r>
              <a:rPr lang="cs-CZ" sz="2000" b="1" dirty="0" smtClean="0"/>
              <a:t>pronikat do smyslu toho, co slyším a co říkám.</a:t>
            </a:r>
            <a:endParaRPr lang="cs-CZ" dirty="0" smtClean="0"/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Úkony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Opět mají význam jen tehdy, pokud jimi něco chci vyjádřit: chůze, stání, sezení, klečení, ruce sepjaté, úklony, pokřižování, podání ruky, bití v prsa…</a:t>
            </a:r>
            <a:endParaRPr lang="cs-CZ" dirty="0" smtClean="0"/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Smyslově vnímatelná znamení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Přírodní prvky (chléb, víno, voda, olej, kadidlo, popel, sůl, světlo a tma, oheň, hořící svíce...</a:t>
            </a:r>
            <a:br>
              <a:rPr lang="cs-CZ" sz="2000" dirty="0" smtClean="0"/>
            </a:br>
            <a:r>
              <a:rPr lang="cs-CZ" sz="2000" dirty="0" smtClean="0"/>
              <a:t>Využívá se jejich </a:t>
            </a:r>
            <a:r>
              <a:rPr lang="cs-CZ" sz="2000" b="1" dirty="0" smtClean="0"/>
              <a:t>přirozeně srozumitelného významu</a:t>
            </a:r>
            <a:r>
              <a:rPr lang="cs-CZ" sz="2000" dirty="0" smtClean="0"/>
              <a:t> – lití vody = omytí…</a:t>
            </a:r>
          </a:p>
        </p:txBody>
      </p:sp>
    </p:spTree>
    <p:extLst>
      <p:ext uri="{BB962C8B-B14F-4D97-AF65-F5344CB8AC3E}">
        <p14:creationId xmlns:p14="http://schemas.microsoft.com/office/powerpoint/2010/main" val="13159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Jak komunikujeme s Bohem</a:t>
            </a:r>
            <a:b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při mši svaté?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Bohoslužebné předměty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Mají svůj symbolický význam (nádoby, pokrývka oltáře, </a:t>
            </a:r>
            <a:r>
              <a:rPr lang="cs-CZ" sz="2000" dirty="0" err="1" smtClean="0"/>
              <a:t>pala</a:t>
            </a:r>
            <a:r>
              <a:rPr lang="cs-CZ" sz="2000" dirty="0" smtClean="0"/>
              <a:t>, konvičky…)</a:t>
            </a:r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Bohoslužebné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oděvy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Opět symbolika, význam liturgických barev…</a:t>
            </a:r>
            <a:endParaRPr lang="cs-CZ" dirty="0" smtClean="0"/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Bohoslužebný prostor</a:t>
            </a:r>
            <a:r>
              <a:rPr lang="cs-CZ" dirty="0"/>
              <a:t/>
            </a:r>
            <a:br>
              <a:rPr lang="cs-CZ" dirty="0"/>
            </a:br>
            <a:r>
              <a:rPr lang="cs-CZ" sz="2000" dirty="0" smtClean="0"/>
              <a:t>Opět má symboliku, ale i jeho výbava a úcta k ní (oltář, ambon, </a:t>
            </a:r>
            <a:r>
              <a:rPr lang="cs-CZ" sz="2000" dirty="0" err="1" smtClean="0"/>
              <a:t>sedes</a:t>
            </a:r>
            <a:r>
              <a:rPr lang="cs-CZ" sz="2000" dirty="0" smtClean="0"/>
              <a:t>…)</a:t>
            </a:r>
            <a:endParaRPr lang="cs-CZ" dirty="0" smtClean="0"/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Bohoslužebné</a:t>
            </a:r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doby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Liturgický rok (advent, Vánoce, postní doba, Triduum, Velikonoční doba, Mezidobí…)</a:t>
            </a:r>
          </a:p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Úcta svatých</a:t>
            </a:r>
          </a:p>
        </p:txBody>
      </p:sp>
    </p:spTree>
    <p:extLst>
      <p:ext uri="{BB962C8B-B14F-4D97-AF65-F5344CB8AC3E}">
        <p14:creationId xmlns:p14="http://schemas.microsoft.com/office/powerpoint/2010/main" val="38126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43608" y="764704"/>
            <a:ext cx="1316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Bůh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652120" y="4437112"/>
            <a:ext cx="209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Člověk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ousměrná vodorovná šipka 4"/>
          <p:cNvSpPr/>
          <p:nvPr/>
        </p:nvSpPr>
        <p:spPr>
          <a:xfrm>
            <a:off x="2051720" y="2600908"/>
            <a:ext cx="3960440" cy="900100"/>
          </a:xfrm>
          <a:prstGeom prst="leftRightArrow">
            <a:avLst/>
          </a:prstGeom>
          <a:solidFill>
            <a:schemeClr val="bg1"/>
          </a:solidFill>
          <a:ln w="12700"/>
          <a:scene3d>
            <a:camera prst="orthographicFront">
              <a:rot lat="0" lon="0" rev="8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4752020" y="836712"/>
            <a:ext cx="3420380" cy="1368152"/>
          </a:xfrm>
          <a:prstGeom prst="wedgeRoundRectCallout">
            <a:avLst>
              <a:gd name="adj1" fmla="val -55562"/>
              <a:gd name="adj2" fmla="val 114344"/>
              <a:gd name="adj3" fmla="val 1666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Co může být tohle?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Dá se to nějak popsat?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Co k tomu říct?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 dělat,</a:t>
            </a:r>
            <a:br>
              <a:rPr lang="cs-CZ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aby nás bohoslužba více bavila?</a:t>
            </a:r>
            <a:endParaRPr lang="cs-CZ" b="1" cap="all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Být v Boží milosti, růst v lásce k Bohu, úsilí o svatost, patřit Bohu co nejvíce.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Snažit porozumět tomu, co při mši konáme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říkáme.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Naladit se na Boha před bohoslužbou, ale následně i celý svým životem – bohoslužba zve k tomu, aby se celý náš život stal bohoslužbou.</a:t>
            </a:r>
          </a:p>
        </p:txBody>
      </p:sp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 dělat,</a:t>
            </a:r>
            <a:br>
              <a:rPr lang="cs-CZ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b="1" cap="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aby nás bohoslužba více bavila?</a:t>
            </a:r>
            <a:endParaRPr lang="cs-CZ" b="1" cap="all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Připravit se na mši svatou (četbou textů, být v kontaktu s Božím slovem…)</a:t>
            </a:r>
          </a:p>
          <a:p>
            <a:pPr>
              <a:spcAft>
                <a:spcPts val="1200"/>
              </a:spcAft>
            </a:pP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Pozorností při mši svaté</a:t>
            </a:r>
            <a:endParaRPr lang="cs-CZ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3928" y="2088612"/>
            <a:ext cx="5040560" cy="22764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Děkuji za</a:t>
            </a:r>
            <a:b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pozornost!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759706" cy="176474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>
            <a:glow rad="228600">
              <a:srgbClr val="99CCFF">
                <a:alpha val="40000"/>
              </a:srgbClr>
            </a:glow>
            <a:outerShdw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92" y="5157192"/>
            <a:ext cx="1700808" cy="1700808"/>
          </a:xfrm>
          <a:prstGeom prst="rect">
            <a:avLst/>
          </a:prstGeom>
          <a:noFill/>
          <a:ln>
            <a:noFill/>
          </a:ln>
          <a:effectLst>
            <a:glow rad="165100">
              <a:schemeClr val="tx1">
                <a:lumMod val="75000"/>
                <a:lumOff val="25000"/>
                <a:alpha val="5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Milovat a být milován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Jde o nejzákladnější potřebu člověka, která je vepsána do jeho srdce. Z lásky se člověk rodí a k lásce (Bohu) směřuje.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Poznávat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Každá láska se rodí z poznání. Co člověka dělá člověkem a odlišuje jej nejvýrazněji od zvířat je právě schopnost poznání.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Touha po kontaktu, po společenství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Žádný člověk si nevystačí sám, protože do jeho podstaty je hluboce vepsáno, to že je bytostí společenskou.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798955" y="404664"/>
            <a:ext cx="7356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Základní potřeby člověka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131" y="1628800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Přilnutí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Bůh je nahlížen jako kladná bytost → Obdiv, uznání, láska, snaha stát se mu podobným a sjednotit se s ním.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Vymezení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Bůh je nahlížen negativně </a:t>
            </a:r>
            <a:r>
              <a:rPr lang="cs-CZ" sz="2000" dirty="0" smtClean="0"/>
              <a:t>→ Strach, potřeba se chránit se, vymezit tuto bytost nebo jí donutit, aby mi sloužila.</a:t>
            </a:r>
          </a:p>
          <a:p>
            <a:endParaRPr lang="cs-CZ" sz="2000" dirty="0"/>
          </a:p>
          <a:p>
            <a:r>
              <a:rPr lang="cs-CZ" sz="2000" dirty="0" smtClean="0"/>
              <a:t>Tomu prvnímu říkáme </a:t>
            </a:r>
            <a:r>
              <a:rPr lang="cs-CZ" sz="2000" b="1" dirty="0" smtClean="0"/>
              <a:t>bohopocta či bohoslužba.</a:t>
            </a:r>
            <a:endParaRPr lang="cs-CZ" sz="2000" dirty="0" smtClean="0"/>
          </a:p>
          <a:p>
            <a:r>
              <a:rPr lang="cs-CZ" sz="2000" dirty="0" smtClean="0"/>
              <a:t>Tomu druhému říkáme </a:t>
            </a:r>
            <a:r>
              <a:rPr lang="cs-CZ" sz="2000" b="1" dirty="0" smtClean="0"/>
              <a:t>magie.</a:t>
            </a:r>
          </a:p>
          <a:p>
            <a:endParaRPr lang="cs-CZ" sz="2000" dirty="0" smtClean="0"/>
          </a:p>
          <a:p>
            <a:r>
              <a:rPr lang="cs-CZ" b="1" dirty="0" smtClean="0">
                <a:solidFill>
                  <a:srgbClr val="FF5050"/>
                </a:solidFill>
              </a:rPr>
              <a:t>Rozdíl spočívá ve vztahu!</a:t>
            </a:r>
          </a:p>
        </p:txBody>
      </p:sp>
      <p:sp>
        <p:nvSpPr>
          <p:cNvPr id="6" name="Obdélník 5"/>
          <p:cNvSpPr/>
          <p:nvPr/>
        </p:nvSpPr>
        <p:spPr>
          <a:xfrm>
            <a:off x="376186" y="332656"/>
            <a:ext cx="8511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Bůh po nás touží. Co člověk?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27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3838336"/>
              </p:ext>
            </p:extLst>
          </p:nvPr>
        </p:nvGraphicFramePr>
        <p:xfrm>
          <a:off x="161967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41" y="4550348"/>
            <a:ext cx="2300659" cy="23006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09186" y="260648"/>
            <a:ext cx="5961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Způsoby bohopocty</a:t>
            </a:r>
            <a:endParaRPr lang="cs-CZ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7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Modlitba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Jde o vědomé prožívání Boží přítomnosti. V křesťanské modlitbě jde o součinnost Boha a člověka. Čím více je Boží činnosti, tím je kvalitnější.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Přinášení oběti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Uchvácen Boží velikostí, dobrotou, krásou… se mu toužím odevzdat. Protože to není možné skutečně, přináším mu něco, co mě zastupuje – zástupný obětní dar.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Slavení mystéria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Každé náboženství má své ústřední tajemství víry. Pro nás křesťany tímto tajemstvím je smrt a zmrtvýchvstání Pána Ježíše. Křesťanská </a:t>
            </a:r>
            <a:r>
              <a:rPr lang="cs-CZ" sz="2000" b="1" dirty="0" smtClean="0"/>
              <a:t>mystéria</a:t>
            </a:r>
            <a:r>
              <a:rPr lang="cs-CZ" sz="2000" dirty="0" smtClean="0"/>
              <a:t> jsou svátosti.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1709186" y="273422"/>
            <a:ext cx="5961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Způsoby bohopocty</a:t>
            </a:r>
            <a:endParaRPr lang="cs-CZ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Slavení mystéria</a:t>
            </a:r>
            <a:endParaRPr lang="cs-CZ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Jde o podílení se na Boží činnosti.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Při takovém slavení jde o sladění toho, co děláme my jako lidé s tím, co dělá Bůh.</a:t>
            </a:r>
            <a:br>
              <a:rPr lang="cs-CZ" sz="2000" dirty="0" smtClean="0"/>
            </a:br>
            <a:r>
              <a:rPr lang="cs-CZ" sz="2000" dirty="0" smtClean="0"/>
              <a:t>Příklad: pohanská mystéria (</a:t>
            </a:r>
            <a:r>
              <a:rPr lang="cs-CZ" sz="2000" dirty="0" err="1" smtClean="0"/>
              <a:t>Astarta</a:t>
            </a:r>
            <a:r>
              <a:rPr lang="cs-CZ" sz="2000" dirty="0" smtClean="0"/>
              <a:t> – kultická prostituce…), i ona byla vyjádřením lidské touhy po co nejintimnějším spojení s Bohem…</a:t>
            </a:r>
            <a:endParaRPr lang="cs-CZ" dirty="0" smtClean="0"/>
          </a:p>
          <a:p>
            <a:r>
              <a:rPr lang="cs-CZ" dirty="0" smtClean="0">
                <a:solidFill>
                  <a:srgbClr val="FFFF00"/>
                </a:solidFill>
              </a:rPr>
              <a:t>Křesťanská mystéria (tajemství) = svátosti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/>
              <a:t>Tajemství</a:t>
            </a:r>
            <a:r>
              <a:rPr lang="cs-CZ" sz="2000" dirty="0" smtClean="0"/>
              <a:t> neznamená, že jde o něco tajného, ale něco, co nejsme schopni zcela a beze zbytku proniknout.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Tím, kdo vykonává každou svátost je především Kristus. My se svojí lidskou činností k Němu přidáváme.</a:t>
            </a:r>
          </a:p>
        </p:txBody>
      </p:sp>
    </p:spTree>
    <p:extLst>
      <p:ext uri="{BB962C8B-B14F-4D97-AF65-F5344CB8AC3E}">
        <p14:creationId xmlns:p14="http://schemas.microsoft.com/office/powerpoint/2010/main" val="34268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co je viditelné je vnější předepsaný obřad (nějaký úkon a slovo).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/>
              <a:t>Toto vykonává člověk:</a:t>
            </a:r>
            <a:r>
              <a:rPr lang="cs-CZ" sz="2000" dirty="0" smtClean="0"/>
              <a:t> křest: polití vodou a vyslovuje slova „já tě křtím ve jménu Otce, i Syna i Ducha Svatého. Tento obřad činí srozumitelným, co na pozadí vykonává v tu chvíli Kristus.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co je neviditelné je to, proč tu svátost vykonáváme, o co nám při ní jde.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dirty="0" smtClean="0"/>
              <a:t>Toto koná Kristus:</a:t>
            </a:r>
            <a:r>
              <a:rPr lang="cs-CZ" sz="2000" dirty="0" smtClean="0"/>
              <a:t> křest: očišťuje člověka od hříchu, vlévá Boží milost, vtiskuje svátostné znamení, přivtěluje k církvi…</a:t>
            </a:r>
          </a:p>
          <a:p>
            <a:r>
              <a:rPr lang="cs-CZ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 a 2. může spojit dohromady jedině Bůh.</a:t>
            </a:r>
            <a:endParaRPr lang="cs-CZ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13222" y="548680"/>
            <a:ext cx="8129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Viditelná a neviditelná „část“ svátosti</a:t>
            </a:r>
            <a:endParaRPr lang="cs-CZ" sz="4000" b="1" cap="none" spc="0" dirty="0">
              <a:ln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4129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Hlavním, kdo koná (slaví) mši svatou je Ježíš.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je Bůh a je i člověk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 nejdokonalejší kněz.</a:t>
            </a:r>
            <a:endParaRPr lang="cs-CZ" dirty="0" smtClean="0"/>
          </a:p>
          <a:p>
            <a:pPr>
              <a:spcAft>
                <a:spcPts val="600"/>
              </a:spcAft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Kněz = prostředník mezi Bohem a lidmi.</a:t>
            </a:r>
          </a:p>
          <a:p>
            <a:r>
              <a:rPr lang="cs-CZ" sz="2000" dirty="0" smtClean="0"/>
              <a:t>Ježíš je nedostižný kněz, protože je:</a:t>
            </a:r>
          </a:p>
          <a:p>
            <a:pPr lvl="1"/>
            <a:r>
              <a:rPr lang="cs-CZ" sz="2000" dirty="0" smtClean="0"/>
              <a:t>Zcela Bůh (druhá Osoba Nejsvětější Trojice)</a:t>
            </a:r>
          </a:p>
          <a:p>
            <a:pPr lvl="1"/>
            <a:r>
              <a:rPr lang="cs-CZ" sz="2000" dirty="0" smtClean="0"/>
              <a:t>Zcela člověk (Ježíš z Nazareta)</a:t>
            </a:r>
            <a:endParaRPr lang="cs-CZ" sz="2000" dirty="0"/>
          </a:p>
        </p:txBody>
      </p:sp>
      <p:sp>
        <p:nvSpPr>
          <p:cNvPr id="4" name="Zaoblený obdélník 3"/>
          <p:cNvSpPr/>
          <p:nvPr/>
        </p:nvSpPr>
        <p:spPr>
          <a:xfrm>
            <a:off x="1979712" y="5560937"/>
            <a:ext cx="1800200" cy="792088"/>
          </a:xfrm>
          <a:prstGeom prst="round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Bůh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572000" y="5581815"/>
            <a:ext cx="1800200" cy="79208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Člověk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322502" y="5013176"/>
            <a:ext cx="1800200" cy="7920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chemeClr val="accent4">
                  <a:lumMod val="50000"/>
                </a:schemeClr>
              </a:gs>
            </a:gsLst>
            <a:lin ang="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Kněz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43608" y="476672"/>
            <a:ext cx="68280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4400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Mše svatá neboli Eucharistie</a:t>
            </a:r>
            <a:endParaRPr lang="cs-CZ" sz="4400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1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380</Words>
  <Application>Microsoft Office PowerPoint</Application>
  <PresentationFormat>Předvádění na obrazovce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Mohu mít radost při mši svaté?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Slavení mystéria</vt:lpstr>
      <vt:lpstr>Prezentace aplikace PowerPoint</vt:lpstr>
      <vt:lpstr>Prezentace aplikace PowerPoint</vt:lpstr>
      <vt:lpstr>O co jde při mši svaté?</vt:lpstr>
      <vt:lpstr>Církev jako Kristovo tělo </vt:lpstr>
      <vt:lpstr>Může slavit mši každý?</vt:lpstr>
      <vt:lpstr>Jaký další důsledek má naše účast na Kristově kněžství?</vt:lpstr>
      <vt:lpstr>Prezentace aplikace PowerPoint</vt:lpstr>
      <vt:lpstr>Proč slavíme bohoslužbu?</vt:lpstr>
      <vt:lpstr>Kde jsou „místa“ Kristovy přítomnosti?</vt:lpstr>
      <vt:lpstr>Komunikace s Bohem.</vt:lpstr>
      <vt:lpstr>Jak komunikujeme s Bohem při mši svaté?</vt:lpstr>
      <vt:lpstr>Jak komunikujeme s Bohem při mši svaté?</vt:lpstr>
      <vt:lpstr>Co dělat, aby nás bohoslužba více bavila?</vt:lpstr>
      <vt:lpstr>Co dělat, aby nás bohoslužba více bavila?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Mohu mít radost při mši svaté?</dc:title>
  <dc:creator>Admin</dc:creator>
  <cp:lastModifiedBy>Admin</cp:lastModifiedBy>
  <cp:revision>30</cp:revision>
  <dcterms:created xsi:type="dcterms:W3CDTF">2012-10-19T06:49:43Z</dcterms:created>
  <dcterms:modified xsi:type="dcterms:W3CDTF">2012-10-19T21:44:51Z</dcterms:modified>
</cp:coreProperties>
</file>